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9" d="100"/>
          <a:sy n="59" d="100"/>
        </p:scale>
        <p:origin x="1500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9986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4118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30073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0056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325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57362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37775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0344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8151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5564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95495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9778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7280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6090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9837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0296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7365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AE81917-44B8-4943-A4B5-6896D971FDE9}" type="datetimeFigureOut">
              <a:rPr lang="ar-IQ" smtClean="0"/>
              <a:t>14/04/1447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152CD-C7CF-49AB-81D8-66737CBB63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976573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nselmaweadie.pages.dev/djddvg-when-is-the-first-day-of-winter-2024-season-rnwkywhrf-photos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6910536" cy="2619722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4000" b="1" dirty="0">
                <a:solidFill>
                  <a:schemeClr val="tx1"/>
                </a:solidFill>
                <a:effectLst/>
                <a:latin typeface="Times New Roman"/>
                <a:ea typeface="Calibri"/>
                <a:cs typeface="Arial"/>
              </a:rPr>
              <a:t>Principles of Treatment in Alimentary Tract Disease</a:t>
            </a:r>
            <a:endParaRPr lang="ar-IQ" sz="4000" dirty="0">
              <a:solidFill>
                <a:schemeClr val="tx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3861048"/>
            <a:ext cx="7854696" cy="1120088"/>
          </a:xfrm>
        </p:spPr>
        <p:txBody>
          <a:bodyPr/>
          <a:lstStyle/>
          <a:p>
            <a:pPr algn="l" rtl="0"/>
            <a:r>
              <a:rPr lang="en-US" dirty="0"/>
              <a:t>By</a:t>
            </a:r>
          </a:p>
          <a:p>
            <a:pPr algn="l" rtl="0"/>
            <a:r>
              <a:rPr lang="en-US" dirty="0"/>
              <a:t>Hussein </a:t>
            </a:r>
            <a:r>
              <a:rPr lang="en-US" dirty="0" err="1"/>
              <a:t>AlNaji</a:t>
            </a:r>
            <a:r>
              <a:rPr lang="en-US" dirty="0"/>
              <a:t> </a:t>
            </a:r>
            <a:endParaRPr lang="ar-IQ" dirty="0"/>
          </a:p>
        </p:txBody>
      </p:sp>
      <p:pic>
        <p:nvPicPr>
          <p:cNvPr id="1026" name="Picture 2" descr="ØµÙØ±Ø© Ø°Ø§Øª ØµÙØ©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068960"/>
            <a:ext cx="2647181" cy="30633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ÙØªÙØ¬Ø© Ø¨Ø­Ø« Ø§ÙØµÙØ± Ø¹Ù âªTreatment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7332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1005" y="692696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Removal of the primary cause of the disease is essential, but a major part of the treatment of diseases of the alimentary tract is supportive and symptomatic.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lphaUcPeriod"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Relief Of Abdominal Pain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286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 relief of abdominal pain is of prime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importance from a humane aspect, to prevent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 animal from self-injury associated with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falling and throwing itself against a wall or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other solid objects.</a:t>
            </a:r>
          </a:p>
          <a:p>
            <a:pPr marL="228600" algn="just" rtl="0">
              <a:lnSpc>
                <a:spcPct val="150000"/>
              </a:lnSpc>
              <a:spcAft>
                <a:spcPts val="0"/>
              </a:spcAft>
            </a:pP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97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474345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B. Relief Of Distension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 relief of distension of the gastrointestinal viscera is a critical principle to minimize shock and to prevent rupture of the viscus.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Relief of distension of the stomach of the horse with colic is accomplished by nasogastric intubation. 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Distension caused by bloat in cattle can be relieved by stomach tube or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trocarization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of the rumen. 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Relief of distension of the large colon by percutaneous or per rectal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trocarization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is used in horses.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97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692696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4- Relief of distension may by medical means alone with the use of laxatives and purgatives when there is accumulation of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ingesta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without a physical obstruction.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5- Surgical intervention is often necessary when the distension is associated with a physical obstruction. 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6- In functional distension (paralytic ileus), relief of the atony or spasm can be effected by the use of drugs such as metoclopramide.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28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95536" y="764704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C. Replacement Of Fluids And Electrolytes</a:t>
            </a:r>
            <a:endParaRPr lang="en-US" sz="2400" dirty="0"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Replacement of fluid and electrolytes lost in gastrointestinal disease is one of the most important principles of treatment.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In acute, severe dehydration in horses, such as occurs in acute intestinal obstruction, the amount of fluid required before and during surgery ranges from 50 to 100 mL/kg BW per 24 hours.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</a:rPr>
              <a:t>In young animals the need is much greater still and amounts of 100 mL/kg BW, given slowly intravenously, are commonly necessary and not excessive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4279818242"/>
      </p:ext>
    </p:extLst>
  </p:cSld>
  <p:clrMapOvr>
    <a:masterClrMapping/>
  </p:clrMapOvr>
  <p:transition spd="slow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1124744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D. Correction Of Abnormal Motility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Increased Motility</a:t>
            </a:r>
            <a:endParaRPr lang="en-US" sz="2400" dirty="0">
              <a:ea typeface="Calibri"/>
              <a:cs typeface="Arial"/>
            </a:endParaRPr>
          </a:p>
          <a:p>
            <a:pPr marL="6858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When motility is increased, the administration of atropine or other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spasmolytics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such as dipyrone or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proquamezine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is usually followed by the disappearance of the abdominal pain and a diminution of fluid loss.</a:t>
            </a:r>
            <a:endParaRPr lang="en-US" sz="2400" dirty="0"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 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6383371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95536" y="260648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2. Decreased Motility</a:t>
            </a:r>
            <a:endParaRPr lang="en-US" sz="2400" dirty="0">
              <a:ea typeface="Calibri"/>
              <a:cs typeface="Arial"/>
            </a:endParaRPr>
          </a:p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When gastrointestinal motility is decreased, the usual practice is to administer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parasympathomimetic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drugs or purgatives, usually combined with an analgesic.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Prokinetic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drugs such as metoclopramide hydrochloride and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cisapride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monohydrate increase the movement of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ingesta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through the gastrointestinal tract.</a:t>
            </a:r>
          </a:p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E. Relief Of Tenesmus</a:t>
            </a:r>
            <a:endParaRPr lang="en-US" sz="2400" dirty="0"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Tenesmus can be difficult to treat effectively. Long-acting epidural anesthesia and sedation are in common use. Combinations of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xylazine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and lidocaine may be used.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1716655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682094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F. Reconstitution Of Rumen Flora And Correction Of Acidity Or Alkalinity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The reconstitution of the flora can be hastened by the oral administration of a suspension of ruminal contents from a normal cow.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The pH of the rumen affects the growth of rumen organisms, and hyperacidity (such as occurs on overeating of grain), or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hyperalkalinity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(such as occurs on overeating protein-rich feeds), should be corrected by the administration of alkalinizing or acidifying drugs as needed.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946025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nowy landscape with trees and a lake&#10;&#10;AI-generated content may be incorrect.">
            <a:extLst>
              <a:ext uri="{FF2B5EF4-FFF2-40B4-BE49-F238E27FC236}">
                <a16:creationId xmlns:a16="http://schemas.microsoft.com/office/drawing/2014/main" id="{82FDB8B0-C4C8-0ACC-F362-D531DC6160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9144000" cy="54452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6FBC8E9-908C-0B92-F2A4-B181A1E6D7A2}"/>
              </a:ext>
            </a:extLst>
          </p:cNvPr>
          <p:cNvSpPr txBox="1"/>
          <p:nvPr/>
        </p:nvSpPr>
        <p:spPr>
          <a:xfrm>
            <a:off x="611560" y="5445224"/>
            <a:ext cx="736736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381783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</TotalTime>
  <Words>525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Times New Roman</vt:lpstr>
      <vt:lpstr>Wingdings 3</vt:lpstr>
      <vt:lpstr>Ion</vt:lpstr>
      <vt:lpstr>Principles of Treatment in Alimentary Tract Disease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Enjoy My Fine Releases.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Treatment in Alimentary Tract Disease</dc:title>
  <dc:creator>ALI SAHIUNY</dc:creator>
  <cp:lastModifiedBy>MA19557</cp:lastModifiedBy>
  <cp:revision>8</cp:revision>
  <dcterms:created xsi:type="dcterms:W3CDTF">2018-11-13T18:27:25Z</dcterms:created>
  <dcterms:modified xsi:type="dcterms:W3CDTF">2025-10-06T20:46:27Z</dcterms:modified>
</cp:coreProperties>
</file>